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チェックポイント" panose="020B0604020202020204" charset="-128"/>
      <p:regular r:id="rId12"/>
    </p:embeddedFont>
    <p:embeddedFont>
      <p:font typeface="Inter" panose="020B0604020202020204" charset="0"/>
      <p:regular r:id="rId13"/>
    </p:embeddedFont>
    <p:embeddedFont>
      <p:font typeface="Inter Bold" panose="020B0604020202020204" charset="0"/>
      <p:regular r:id="rId14"/>
    </p:embeddedFont>
    <p:embeddedFont>
      <p:font typeface="Inter Medium" panose="020B0604020202020204" charset="0"/>
      <p:regular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2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feel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B1D-451B-AD60-157ABAE047EE}"/>
              </c:ext>
            </c:extLst>
          </c:dPt>
          <c:dPt>
            <c:idx val="1"/>
            <c:bubble3D val="0"/>
            <c:explosion val="25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B1D-451B-AD60-157ABAE047E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B1D-451B-AD60-157ABAE047E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6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6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6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B1D-451B-AD60-157ABAE047EE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4400" b="1" i="0" u="none" strike="noStrike" kern="1200" baseline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defRPr>
                    </a:pPr>
                    <a:fld id="{B7E3D738-17D4-41F2-9063-B7A2A72C6406}" type="CATEGORYNAME">
                      <a:rPr lang="en-US" sz="3200" b="1">
                        <a:solidFill>
                          <a:schemeClr val="bg1"/>
                        </a:solidFill>
                      </a:rPr>
                      <a:pPr>
                        <a:defRPr sz="44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defRPr>
                      </a:pPr>
                      <a:t>[CATEGORY NAME]</a:t>
                    </a:fld>
                    <a:r>
                      <a:rPr lang="en-US" sz="3200" b="1" baseline="0" dirty="0">
                        <a:solidFill>
                          <a:schemeClr val="bg1"/>
                        </a:solidFill>
                      </a:rPr>
                      <a:t>
</a:t>
                    </a:r>
                    <a:fld id="{7E88035D-BAE6-4C9F-92EE-6C5D89D6E946}" type="PERCENTAGE">
                      <a:rPr lang="en-US" sz="3200" b="1" baseline="0">
                        <a:solidFill>
                          <a:schemeClr val="bg1"/>
                        </a:solidFill>
                      </a:rPr>
                      <a:pPr>
                        <a:defRPr sz="44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defRPr>
                      </a:pPr>
                      <a:t>[PERCENTAGE]</a:t>
                    </a:fld>
                    <a:endParaRPr lang="en-US" sz="3200" b="1" baseline="0" dirty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400" b="1" i="0" u="none" strike="noStrike" kern="1200" baseline="0">
                      <a:solidFill>
                        <a:schemeClr val="bg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B1D-451B-AD60-157ABAE047EE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3200" b="1" i="0" u="none" strike="noStrike" kern="1200" baseline="0">
                        <a:solidFill>
                          <a:schemeClr val="bg1"/>
                        </a:solidFill>
                        <a:latin typeface="Poppins" panose="00000500000000000000" pitchFamily="2" charset="0"/>
                        <a:ea typeface="+mn-ea"/>
                        <a:cs typeface="Poppins" panose="00000500000000000000" pitchFamily="2" charset="0"/>
                      </a:defRPr>
                    </a:pPr>
                    <a:fld id="{7C6AB93E-8AC8-42A2-A32D-64C81DB6A881}" type="CATEGORYNAME">
                      <a:rPr lang="en-US" sz="3200" b="1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rPr>
                      <a:pPr>
                        <a:defRPr sz="32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defRPr>
                      </a:pPr>
                      <a:t>[CATEGORY NAME]</a:t>
                    </a:fld>
                    <a:r>
                      <a:rPr lang="en-US" sz="3200" b="1" baseline="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rPr>
                      <a:t>
</a:t>
                    </a:r>
                    <a:fld id="{52D1F02D-D4B0-4918-8B7A-8787A962EAE2}" type="PERCENTAGE">
                      <a:rPr lang="en-US" sz="3200" b="1" baseline="0" dirty="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rPr>
                      <a:pPr>
                        <a:defRPr sz="32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defRPr>
                      </a:pPr>
                      <a:t>[PERCENTAGE]</a:t>
                    </a:fld>
                    <a:endParaRPr lang="en-US" sz="3200" b="1" baseline="0" dirty="0">
                      <a:solidFill>
                        <a:schemeClr val="bg1"/>
                      </a:solidFill>
                      <a:latin typeface="Poppins" panose="00000500000000000000" pitchFamily="2" charset="0"/>
                      <a:cs typeface="Poppins" panose="00000500000000000000" pitchFamily="2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bg1"/>
                      </a:solidFill>
                      <a:latin typeface="Poppins" panose="00000500000000000000" pitchFamily="2" charset="0"/>
                      <a:ea typeface="+mn-ea"/>
                      <a:cs typeface="Poppins" panose="00000500000000000000" pitchFamily="2" charset="0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56952227987069"/>
                      <c:h val="0.4547000438116268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B1D-451B-AD60-157ABAE047E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Poppins" panose="00000500000000000000" pitchFamily="2" charset="0"/>
                    <a:ea typeface="+mn-ea"/>
                    <a:cs typeface="Poppins" panose="00000500000000000000" pitchFamily="2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Good</c:v>
                </c:pt>
                <c:pt idx="1">
                  <c:v>Bad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B1D-451B-AD60-157ABAE047EE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D" dirty="0"/>
              <a:t>Rating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7737246352265888E-2"/>
          <c:y val="5.895307000106504E-2"/>
          <c:w val="0.91226274563225296"/>
          <c:h val="0.847030142716535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Rating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5B-45BE-AEAF-A986E84486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DB5B-45BE-AEAF-A986E84486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DB5B-45BE-AEAF-A986E844861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024582208"/>
        <c:axId val="1024583168"/>
      </c:barChart>
      <c:catAx>
        <c:axId val="102458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583168"/>
        <c:crosses val="autoZero"/>
        <c:auto val="1"/>
        <c:lblAlgn val="ctr"/>
        <c:lblOffset val="100"/>
        <c:noMultiLvlLbl val="0"/>
      </c:catAx>
      <c:valAx>
        <c:axId val="1024583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58220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D" dirty="0"/>
              <a:t>Review</a:t>
            </a:r>
            <a:r>
              <a:rPr lang="en-ID" baseline="0" dirty="0"/>
              <a:t> by </a:t>
            </a:r>
            <a:r>
              <a:rPr lang="en-ID" dirty="0"/>
              <a:t>Used Product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ID"/>
        </a:p>
      </c:txPr>
    </c:title>
    <c:autoTitleDeleted val="0"/>
    <c:plotArea>
      <c:layout>
        <c:manualLayout>
          <c:layoutTarget val="inner"/>
          <c:xMode val="edge"/>
          <c:yMode val="edge"/>
          <c:x val="8.7737246352265888E-2"/>
          <c:y val="5.895307000106504E-2"/>
          <c:w val="0.91226274563225296"/>
          <c:h val="0.8470301427165354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Rating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91-4CFB-800E-D7B8491ABA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2F91-4CFB-800E-D7B8491ABA5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2F91-4CFB-800E-D7B8491ABA5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024582208"/>
        <c:axId val="1024583168"/>
      </c:barChart>
      <c:catAx>
        <c:axId val="1024582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583168"/>
        <c:crosses val="autoZero"/>
        <c:auto val="1"/>
        <c:lblAlgn val="ctr"/>
        <c:lblOffset val="100"/>
        <c:noMultiLvlLbl val="0"/>
      </c:catAx>
      <c:valAx>
        <c:axId val="1024583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58220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ID" dirty="0"/>
              <a:t>Average Rating Period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ID"/>
        </a:p>
      </c:txPr>
    </c:title>
    <c:autoTitleDeleted val="0"/>
    <c:plotArea>
      <c:layout>
        <c:manualLayout>
          <c:layoutTarget val="inner"/>
          <c:xMode val="edge"/>
          <c:yMode val="edge"/>
          <c:x val="8.7737246352265888E-2"/>
          <c:y val="5.895307000106504E-2"/>
          <c:w val="0.91226274563225296"/>
          <c:h val="0.847030142716535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Rating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6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</c:v>
                </c:pt>
                <c:pt idx="4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FC-4146-AB24-632464CCE8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5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FC-4146-AB24-632464CCE8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lt1"/>
              </a:solidFill>
              <a:ln w="15875">
                <a:solidFill>
                  <a:schemeClr val="accent4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FC-4146-AB24-632464CCE89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24582208"/>
        <c:axId val="1024583168"/>
      </c:lineChart>
      <c:catAx>
        <c:axId val="10245822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583168"/>
        <c:crosses val="autoZero"/>
        <c:auto val="1"/>
        <c:lblAlgn val="ctr"/>
        <c:lblOffset val="100"/>
        <c:noMultiLvlLbl val="0"/>
      </c:catAx>
      <c:valAx>
        <c:axId val="102458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58220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4.svg"/><Relationship Id="rId10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image" Target="../media/image10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9.png"/><Relationship Id="rId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chart" Target="../charts/chart4.xml"/><Relationship Id="rId5" Type="http://schemas.openxmlformats.org/officeDocument/2006/relationships/image" Target="../media/image20.svg"/><Relationship Id="rId10" Type="http://schemas.openxmlformats.org/officeDocument/2006/relationships/image" Target="../media/image6.png"/><Relationship Id="rId4" Type="http://schemas.openxmlformats.org/officeDocument/2006/relationships/image" Target="../media/image19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Freeform 5"/>
          <p:cNvSpPr/>
          <p:nvPr/>
        </p:nvSpPr>
        <p:spPr>
          <a:xfrm>
            <a:off x="1775819" y="8229600"/>
            <a:ext cx="3890356" cy="4114800"/>
          </a:xfrm>
          <a:custGeom>
            <a:avLst/>
            <a:gdLst/>
            <a:ahLst/>
            <a:cxnLst/>
            <a:rect l="l" t="t" r="r" b="b"/>
            <a:pathLst>
              <a:path w="3890356" h="4114800">
                <a:moveTo>
                  <a:pt x="0" y="0"/>
                </a:moveTo>
                <a:lnTo>
                  <a:pt x="3890356" y="0"/>
                </a:lnTo>
                <a:lnTo>
                  <a:pt x="3890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0" y="-102870"/>
            <a:ext cx="8375985" cy="10389870"/>
            <a:chOff x="0" y="0"/>
            <a:chExt cx="65525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5254" cy="812800"/>
            </a:xfrm>
            <a:custGeom>
              <a:avLst/>
              <a:gdLst/>
              <a:ahLst/>
              <a:cxnLst/>
              <a:rect l="l" t="t" r="r" b="b"/>
              <a:pathLst>
                <a:path w="655254" h="812800">
                  <a:moveTo>
                    <a:pt x="0" y="0"/>
                  </a:moveTo>
                  <a:lnTo>
                    <a:pt x="655254" y="0"/>
                  </a:lnTo>
                  <a:lnTo>
                    <a:pt x="65525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r="-41159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8" name="Freeform 8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8DBAE2-C597-ADDC-D57C-15AA78433E26}"/>
              </a:ext>
            </a:extLst>
          </p:cNvPr>
          <p:cNvGrpSpPr/>
          <p:nvPr/>
        </p:nvGrpSpPr>
        <p:grpSpPr>
          <a:xfrm>
            <a:off x="9367726" y="7704659"/>
            <a:ext cx="7144455" cy="1049882"/>
            <a:chOff x="9224796" y="8048256"/>
            <a:chExt cx="7144455" cy="104988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015AE5D-2C74-27B4-B33A-10FB2C69017C}"/>
                </a:ext>
              </a:extLst>
            </p:cNvPr>
            <p:cNvSpPr/>
            <p:nvPr/>
          </p:nvSpPr>
          <p:spPr>
            <a:xfrm rot="138511">
              <a:off x="10056967" y="8048256"/>
              <a:ext cx="5410200" cy="1049882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500" dirty="0"/>
            </a:p>
          </p:txBody>
        </p:sp>
        <p:sp>
          <p:nvSpPr>
            <p:cNvPr id="9" name="TextBox 9"/>
            <p:cNvSpPr txBox="1"/>
            <p:nvPr/>
          </p:nvSpPr>
          <p:spPr>
            <a:xfrm rot="106250">
              <a:off x="9224796" y="8301785"/>
              <a:ext cx="7144455" cy="437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b="1" dirty="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Created by </a:t>
              </a:r>
              <a:r>
                <a:rPr lang="en-US" sz="3600" b="1" dirty="0" err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Sentiview</a:t>
              </a:r>
              <a:r>
                <a:rPr lang="en-US" sz="3399" b="1" dirty="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AI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 rot="-114380">
            <a:off x="8883478" y="1918660"/>
            <a:ext cx="9325831" cy="488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What Are People Saying About This Product?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47557" y="2986013"/>
            <a:ext cx="8592886" cy="442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8"/>
              </a:lnSpc>
            </a:pPr>
            <a:r>
              <a:rPr lang="en-US" sz="15299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028700" y="1028700"/>
            <a:ext cx="3337090" cy="1857249"/>
          </a:xfrm>
          <a:custGeom>
            <a:avLst/>
            <a:gdLst/>
            <a:ahLst/>
            <a:cxnLst/>
            <a:rect l="l" t="t" r="r" b="b"/>
            <a:pathLst>
              <a:path w="3337090" h="1857249">
                <a:moveTo>
                  <a:pt x="3337090" y="0"/>
                </a:moveTo>
                <a:lnTo>
                  <a:pt x="0" y="0"/>
                </a:lnTo>
                <a:lnTo>
                  <a:pt x="0" y="1857249"/>
                </a:lnTo>
                <a:lnTo>
                  <a:pt x="3337090" y="1857249"/>
                </a:lnTo>
                <a:lnTo>
                  <a:pt x="33370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7604290" y="742875"/>
            <a:ext cx="3372068" cy="1857249"/>
          </a:xfrm>
          <a:custGeom>
            <a:avLst/>
            <a:gdLst/>
            <a:ahLst/>
            <a:cxnLst/>
            <a:rect l="l" t="t" r="r" b="b"/>
            <a:pathLst>
              <a:path w="3372068" h="1857249">
                <a:moveTo>
                  <a:pt x="0" y="0"/>
                </a:moveTo>
                <a:lnTo>
                  <a:pt x="3372068" y="0"/>
                </a:lnTo>
                <a:lnTo>
                  <a:pt x="3372068" y="1857249"/>
                </a:lnTo>
                <a:lnTo>
                  <a:pt x="0" y="1857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6226105">
            <a:off x="13324823" y="4560420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2" y="0"/>
                </a:lnTo>
                <a:lnTo>
                  <a:pt x="1501462" y="2152635"/>
                </a:lnTo>
                <a:lnTo>
                  <a:pt x="0" y="2152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-6226105">
            <a:off x="3170576" y="3771746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3" y="0"/>
                </a:lnTo>
                <a:lnTo>
                  <a:pt x="1501463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rot="678521">
            <a:off x="12882207" y="946566"/>
            <a:ext cx="2305763" cy="2305763"/>
          </a:xfrm>
          <a:custGeom>
            <a:avLst/>
            <a:gdLst/>
            <a:ahLst/>
            <a:cxnLst/>
            <a:rect l="l" t="t" r="r" b="b"/>
            <a:pathLst>
              <a:path w="2305763" h="2305763">
                <a:moveTo>
                  <a:pt x="0" y="0"/>
                </a:moveTo>
                <a:lnTo>
                  <a:pt x="2305762" y="0"/>
                </a:lnTo>
                <a:lnTo>
                  <a:pt x="2305762" y="2305762"/>
                </a:lnTo>
                <a:lnTo>
                  <a:pt x="0" y="2305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3911609" y="5833384"/>
            <a:ext cx="1871897" cy="1871897"/>
          </a:xfrm>
          <a:custGeom>
            <a:avLst/>
            <a:gdLst/>
            <a:ahLst/>
            <a:cxnLst/>
            <a:rect l="l" t="t" r="r" b="b"/>
            <a:pathLst>
              <a:path w="1871897" h="1871897">
                <a:moveTo>
                  <a:pt x="0" y="0"/>
                </a:moveTo>
                <a:lnTo>
                  <a:pt x="1871897" y="0"/>
                </a:lnTo>
                <a:lnTo>
                  <a:pt x="1871897" y="1871897"/>
                </a:lnTo>
                <a:lnTo>
                  <a:pt x="0" y="18718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748222-C5C3-BEAD-1958-07F4D856CD06}"/>
              </a:ext>
            </a:extLst>
          </p:cNvPr>
          <p:cNvGrpSpPr/>
          <p:nvPr/>
        </p:nvGrpSpPr>
        <p:grpSpPr>
          <a:xfrm>
            <a:off x="5534061" y="7995126"/>
            <a:ext cx="7144455" cy="1049882"/>
            <a:chOff x="9224796" y="8048256"/>
            <a:chExt cx="7144455" cy="104988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52989F2-EB3F-FD85-5B46-2F28A0FA3745}"/>
                </a:ext>
              </a:extLst>
            </p:cNvPr>
            <p:cNvSpPr/>
            <p:nvPr/>
          </p:nvSpPr>
          <p:spPr>
            <a:xfrm rot="138511">
              <a:off x="10056967" y="8048256"/>
              <a:ext cx="5410200" cy="1049882"/>
            </a:xfrm>
            <a:prstGeom prst="roundRect">
              <a:avLst/>
            </a:prstGeom>
            <a:solidFill>
              <a:srgbClr val="FFDE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500" dirty="0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F907EEFF-20E4-DE0D-9CD8-98C4EB21E07C}"/>
                </a:ext>
              </a:extLst>
            </p:cNvPr>
            <p:cNvSpPr txBox="1"/>
            <p:nvPr/>
          </p:nvSpPr>
          <p:spPr>
            <a:xfrm rot="106250">
              <a:off x="9224796" y="8301785"/>
              <a:ext cx="7144455" cy="437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b="1" dirty="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Created by </a:t>
              </a:r>
              <a:r>
                <a:rPr lang="en-US" sz="3600" b="1" dirty="0" err="1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Sentiview</a:t>
              </a:r>
              <a:r>
                <a:rPr lang="en-US" sz="3399" b="1" dirty="0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AI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72503" y="5341379"/>
            <a:ext cx="9260860" cy="3621666"/>
            <a:chOff x="0" y="0"/>
            <a:chExt cx="2439074" cy="9538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39074" cy="953854"/>
            </a:xfrm>
            <a:custGeom>
              <a:avLst/>
              <a:gdLst/>
              <a:ahLst/>
              <a:cxnLst/>
              <a:rect l="l" t="t" r="r" b="b"/>
              <a:pathLst>
                <a:path w="2439074" h="953854">
                  <a:moveTo>
                    <a:pt x="42635" y="0"/>
                  </a:moveTo>
                  <a:lnTo>
                    <a:pt x="2396439" y="0"/>
                  </a:lnTo>
                  <a:cubicBezTo>
                    <a:pt x="2407747" y="0"/>
                    <a:pt x="2418591" y="4492"/>
                    <a:pt x="2426587" y="12488"/>
                  </a:cubicBezTo>
                  <a:cubicBezTo>
                    <a:pt x="2434582" y="20483"/>
                    <a:pt x="2439074" y="31328"/>
                    <a:pt x="2439074" y="42635"/>
                  </a:cubicBezTo>
                  <a:lnTo>
                    <a:pt x="2439074" y="911219"/>
                  </a:lnTo>
                  <a:cubicBezTo>
                    <a:pt x="2439074" y="934766"/>
                    <a:pt x="2419986" y="953854"/>
                    <a:pt x="2396439" y="953854"/>
                  </a:cubicBezTo>
                  <a:lnTo>
                    <a:pt x="42635" y="953854"/>
                  </a:lnTo>
                  <a:cubicBezTo>
                    <a:pt x="19088" y="953854"/>
                    <a:pt x="0" y="934766"/>
                    <a:pt x="0" y="911219"/>
                  </a:cubicBezTo>
                  <a:lnTo>
                    <a:pt x="0" y="42635"/>
                  </a:lnTo>
                  <a:cubicBezTo>
                    <a:pt x="0" y="19088"/>
                    <a:pt x="19088" y="0"/>
                    <a:pt x="42635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39074" cy="991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5041977"/>
            <a:ext cx="5485088" cy="5846509"/>
          </a:xfrm>
          <a:custGeom>
            <a:avLst/>
            <a:gdLst/>
            <a:ahLst/>
            <a:cxnLst/>
            <a:rect l="l" t="t" r="r" b="b"/>
            <a:pathLst>
              <a:path w="5485088" h="5846509">
                <a:moveTo>
                  <a:pt x="0" y="0"/>
                </a:moveTo>
                <a:lnTo>
                  <a:pt x="5485088" y="0"/>
                </a:lnTo>
                <a:lnTo>
                  <a:pt x="5485088" y="5846509"/>
                </a:lnTo>
                <a:lnTo>
                  <a:pt x="0" y="5846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rot="-6226105">
            <a:off x="277969" y="4040566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2" y="0"/>
                </a:lnTo>
                <a:lnTo>
                  <a:pt x="1501462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171439">
            <a:off x="10880767" y="1016653"/>
            <a:ext cx="4006607" cy="4002856"/>
            <a:chOff x="0" y="0"/>
            <a:chExt cx="3255264" cy="32522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55264" cy="3252216"/>
            </a:xfrm>
            <a:custGeom>
              <a:avLst/>
              <a:gdLst/>
              <a:ahLst/>
              <a:cxnLst/>
              <a:rect l="l" t="t" r="r" b="b"/>
              <a:pathLst>
                <a:path w="3255264" h="3252216">
                  <a:moveTo>
                    <a:pt x="3255264" y="3252216"/>
                  </a:moveTo>
                  <a:lnTo>
                    <a:pt x="0" y="3252216"/>
                  </a:lnTo>
                  <a:lnTo>
                    <a:pt x="0" y="0"/>
                  </a:lnTo>
                  <a:lnTo>
                    <a:pt x="3255264" y="0"/>
                  </a:lnTo>
                  <a:lnTo>
                    <a:pt x="3255264" y="3252216"/>
                  </a:lnTo>
                  <a:close/>
                </a:path>
              </a:pathLst>
            </a:custGeom>
            <a:blipFill>
              <a:blip r:embed="rId9"/>
              <a:stretch>
                <a:fillRect l="-15" r="-15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78784" y="170440"/>
              <a:ext cx="2903731" cy="2875349"/>
            </a:xfrm>
            <a:custGeom>
              <a:avLst/>
              <a:gdLst/>
              <a:ahLst/>
              <a:cxnLst/>
              <a:rect l="l" t="t" r="r" b="b"/>
              <a:pathLst>
                <a:path w="2903731" h="2875349">
                  <a:moveTo>
                    <a:pt x="65607" y="158"/>
                  </a:moveTo>
                  <a:lnTo>
                    <a:pt x="2878476" y="31987"/>
                  </a:lnTo>
                  <a:cubicBezTo>
                    <a:pt x="2892501" y="32145"/>
                    <a:pt x="2903731" y="43665"/>
                    <a:pt x="2903531" y="57691"/>
                  </a:cubicBezTo>
                  <a:lnTo>
                    <a:pt x="2863754" y="2850091"/>
                  </a:lnTo>
                  <a:cubicBezTo>
                    <a:pt x="2863553" y="2864142"/>
                    <a:pt x="2851959" y="2875349"/>
                    <a:pt x="2837909" y="2875069"/>
                  </a:cubicBezTo>
                  <a:lnTo>
                    <a:pt x="25041" y="2819370"/>
                  </a:lnTo>
                  <a:cubicBezTo>
                    <a:pt x="11100" y="2819094"/>
                    <a:pt x="0" y="2807608"/>
                    <a:pt x="200" y="2793665"/>
                  </a:cubicBezTo>
                  <a:lnTo>
                    <a:pt x="39977" y="25136"/>
                  </a:lnTo>
                  <a:cubicBezTo>
                    <a:pt x="40179" y="11171"/>
                    <a:pt x="51641" y="0"/>
                    <a:pt x="65607" y="158"/>
                  </a:cubicBezTo>
                  <a:close/>
                </a:path>
              </a:pathLst>
            </a:custGeom>
            <a:blipFill>
              <a:blip r:embed="rId10"/>
              <a:stretch>
                <a:fillRect l="-6342" r="-6342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TextBox 17"/>
          <p:cNvSpPr txBox="1"/>
          <p:nvPr/>
        </p:nvSpPr>
        <p:spPr>
          <a:xfrm rot="-186949">
            <a:off x="1564296" y="1199694"/>
            <a:ext cx="7892775" cy="230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40"/>
              </a:lnSpc>
            </a:pPr>
            <a:r>
              <a:rPr lang="en-US" sz="800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Get to Know the Product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31545" y="6707528"/>
            <a:ext cx="7942777" cy="41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Product Desc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30154" y="5544336"/>
            <a:ext cx="7942777" cy="41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Product Name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48351" y="5015916"/>
            <a:ext cx="4180727" cy="2323884"/>
            <a:chOff x="0" y="0"/>
            <a:chExt cx="1427939" cy="7937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27939" cy="793729"/>
            </a:xfrm>
            <a:custGeom>
              <a:avLst/>
              <a:gdLst/>
              <a:ahLst/>
              <a:cxnLst/>
              <a:rect l="l" t="t" r="r" b="b"/>
              <a:pathLst>
                <a:path w="1427939" h="793729">
                  <a:moveTo>
                    <a:pt x="94442" y="0"/>
                  </a:moveTo>
                  <a:lnTo>
                    <a:pt x="1333497" y="0"/>
                  </a:lnTo>
                  <a:cubicBezTo>
                    <a:pt x="1358544" y="0"/>
                    <a:pt x="1382566" y="9950"/>
                    <a:pt x="1400277" y="27662"/>
                  </a:cubicBezTo>
                  <a:cubicBezTo>
                    <a:pt x="1417989" y="45373"/>
                    <a:pt x="1427939" y="69395"/>
                    <a:pt x="1427939" y="94442"/>
                  </a:cubicBezTo>
                  <a:lnTo>
                    <a:pt x="1427939" y="699286"/>
                  </a:lnTo>
                  <a:cubicBezTo>
                    <a:pt x="1427939" y="724334"/>
                    <a:pt x="1417989" y="748356"/>
                    <a:pt x="1400277" y="766067"/>
                  </a:cubicBezTo>
                  <a:cubicBezTo>
                    <a:pt x="1382566" y="783779"/>
                    <a:pt x="1358544" y="793729"/>
                    <a:pt x="1333497" y="793729"/>
                  </a:cubicBezTo>
                  <a:lnTo>
                    <a:pt x="94442" y="793729"/>
                  </a:lnTo>
                  <a:cubicBezTo>
                    <a:pt x="69395" y="793729"/>
                    <a:pt x="45373" y="783779"/>
                    <a:pt x="27662" y="766067"/>
                  </a:cubicBezTo>
                  <a:cubicBezTo>
                    <a:pt x="9950" y="748356"/>
                    <a:pt x="0" y="724334"/>
                    <a:pt x="0" y="699286"/>
                  </a:cubicBezTo>
                  <a:lnTo>
                    <a:pt x="0" y="94442"/>
                  </a:lnTo>
                  <a:cubicBezTo>
                    <a:pt x="0" y="69395"/>
                    <a:pt x="9950" y="45373"/>
                    <a:pt x="27662" y="27662"/>
                  </a:cubicBezTo>
                  <a:cubicBezTo>
                    <a:pt x="45373" y="9950"/>
                    <a:pt x="69395" y="0"/>
                    <a:pt x="94442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427939" cy="831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61237" y="5015916"/>
            <a:ext cx="4180727" cy="2323884"/>
            <a:chOff x="0" y="0"/>
            <a:chExt cx="1427939" cy="7937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7939" cy="793729"/>
            </a:xfrm>
            <a:custGeom>
              <a:avLst/>
              <a:gdLst/>
              <a:ahLst/>
              <a:cxnLst/>
              <a:rect l="l" t="t" r="r" b="b"/>
              <a:pathLst>
                <a:path w="1427939" h="793729">
                  <a:moveTo>
                    <a:pt x="94442" y="0"/>
                  </a:moveTo>
                  <a:lnTo>
                    <a:pt x="1333497" y="0"/>
                  </a:lnTo>
                  <a:cubicBezTo>
                    <a:pt x="1358544" y="0"/>
                    <a:pt x="1382566" y="9950"/>
                    <a:pt x="1400277" y="27662"/>
                  </a:cubicBezTo>
                  <a:cubicBezTo>
                    <a:pt x="1417989" y="45373"/>
                    <a:pt x="1427939" y="69395"/>
                    <a:pt x="1427939" y="94442"/>
                  </a:cubicBezTo>
                  <a:lnTo>
                    <a:pt x="1427939" y="699286"/>
                  </a:lnTo>
                  <a:cubicBezTo>
                    <a:pt x="1427939" y="724334"/>
                    <a:pt x="1417989" y="748356"/>
                    <a:pt x="1400277" y="766067"/>
                  </a:cubicBezTo>
                  <a:cubicBezTo>
                    <a:pt x="1382566" y="783779"/>
                    <a:pt x="1358544" y="793729"/>
                    <a:pt x="1333497" y="793729"/>
                  </a:cubicBezTo>
                  <a:lnTo>
                    <a:pt x="94442" y="793729"/>
                  </a:lnTo>
                  <a:cubicBezTo>
                    <a:pt x="69395" y="793729"/>
                    <a:pt x="45373" y="783779"/>
                    <a:pt x="27662" y="766067"/>
                  </a:cubicBezTo>
                  <a:cubicBezTo>
                    <a:pt x="9950" y="748356"/>
                    <a:pt x="0" y="724334"/>
                    <a:pt x="0" y="699286"/>
                  </a:cubicBezTo>
                  <a:lnTo>
                    <a:pt x="0" y="94442"/>
                  </a:lnTo>
                  <a:cubicBezTo>
                    <a:pt x="0" y="69395"/>
                    <a:pt x="9950" y="45373"/>
                    <a:pt x="27662" y="27662"/>
                  </a:cubicBezTo>
                  <a:cubicBezTo>
                    <a:pt x="45373" y="9950"/>
                    <a:pt x="69395" y="0"/>
                    <a:pt x="94442" y="0"/>
                  </a:cubicBezTo>
                  <a:close/>
                </a:path>
              </a:pathLst>
            </a:custGeom>
            <a:solidFill>
              <a:srgbClr val="F5EFE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27939" cy="831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74307" y="5015916"/>
            <a:ext cx="4180727" cy="2323884"/>
            <a:chOff x="0" y="0"/>
            <a:chExt cx="1427939" cy="7937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27939" cy="793729"/>
            </a:xfrm>
            <a:custGeom>
              <a:avLst/>
              <a:gdLst/>
              <a:ahLst/>
              <a:cxnLst/>
              <a:rect l="l" t="t" r="r" b="b"/>
              <a:pathLst>
                <a:path w="1427939" h="793729">
                  <a:moveTo>
                    <a:pt x="94442" y="0"/>
                  </a:moveTo>
                  <a:lnTo>
                    <a:pt x="1333497" y="0"/>
                  </a:lnTo>
                  <a:cubicBezTo>
                    <a:pt x="1358544" y="0"/>
                    <a:pt x="1382566" y="9950"/>
                    <a:pt x="1400277" y="27662"/>
                  </a:cubicBezTo>
                  <a:cubicBezTo>
                    <a:pt x="1417989" y="45373"/>
                    <a:pt x="1427939" y="69395"/>
                    <a:pt x="1427939" y="94442"/>
                  </a:cubicBezTo>
                  <a:lnTo>
                    <a:pt x="1427939" y="699286"/>
                  </a:lnTo>
                  <a:cubicBezTo>
                    <a:pt x="1427939" y="724334"/>
                    <a:pt x="1417989" y="748356"/>
                    <a:pt x="1400277" y="766067"/>
                  </a:cubicBezTo>
                  <a:cubicBezTo>
                    <a:pt x="1382566" y="783779"/>
                    <a:pt x="1358544" y="793729"/>
                    <a:pt x="1333497" y="793729"/>
                  </a:cubicBezTo>
                  <a:lnTo>
                    <a:pt x="94442" y="793729"/>
                  </a:lnTo>
                  <a:cubicBezTo>
                    <a:pt x="69395" y="793729"/>
                    <a:pt x="45373" y="783779"/>
                    <a:pt x="27662" y="766067"/>
                  </a:cubicBezTo>
                  <a:cubicBezTo>
                    <a:pt x="9950" y="748356"/>
                    <a:pt x="0" y="724334"/>
                    <a:pt x="0" y="699286"/>
                  </a:cubicBezTo>
                  <a:lnTo>
                    <a:pt x="0" y="94442"/>
                  </a:lnTo>
                  <a:cubicBezTo>
                    <a:pt x="0" y="69395"/>
                    <a:pt x="9950" y="45373"/>
                    <a:pt x="27662" y="27662"/>
                  </a:cubicBezTo>
                  <a:cubicBezTo>
                    <a:pt x="45373" y="9950"/>
                    <a:pt x="69395" y="0"/>
                    <a:pt x="94442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27939" cy="831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977526" y="5876659"/>
            <a:ext cx="3574288" cy="85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$0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89995" y="1406616"/>
            <a:ext cx="13201650" cy="230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 dirty="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Quick Product Summary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525982" y="2726871"/>
            <a:ext cx="2658103" cy="1464015"/>
          </a:xfrm>
          <a:custGeom>
            <a:avLst/>
            <a:gdLst/>
            <a:ahLst/>
            <a:cxnLst/>
            <a:rect l="l" t="t" r="r" b="b"/>
            <a:pathLst>
              <a:path w="2658103" h="1464015">
                <a:moveTo>
                  <a:pt x="0" y="0"/>
                </a:moveTo>
                <a:lnTo>
                  <a:pt x="2658103" y="0"/>
                </a:lnTo>
                <a:lnTo>
                  <a:pt x="2658103" y="1464016"/>
                </a:lnTo>
                <a:lnTo>
                  <a:pt x="0" y="146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>
            <a:off x="-1025312" y="2746915"/>
            <a:ext cx="2658103" cy="1464015"/>
          </a:xfrm>
          <a:custGeom>
            <a:avLst/>
            <a:gdLst/>
            <a:ahLst/>
            <a:cxnLst/>
            <a:rect l="l" t="t" r="r" b="b"/>
            <a:pathLst>
              <a:path w="2658103" h="1464015">
                <a:moveTo>
                  <a:pt x="0" y="0"/>
                </a:moveTo>
                <a:lnTo>
                  <a:pt x="2658103" y="0"/>
                </a:lnTo>
                <a:lnTo>
                  <a:pt x="2658103" y="1464016"/>
                </a:lnTo>
                <a:lnTo>
                  <a:pt x="0" y="146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 rot="-6226105">
            <a:off x="16671336" y="7623876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3" y="0"/>
                </a:lnTo>
                <a:lnTo>
                  <a:pt x="1501463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2" name="Freeform 22"/>
          <p:cNvSpPr/>
          <p:nvPr/>
        </p:nvSpPr>
        <p:spPr>
          <a:xfrm rot="-6226105">
            <a:off x="115201" y="7623876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3" y="0"/>
                </a:lnTo>
                <a:lnTo>
                  <a:pt x="1501463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TextBox 23"/>
          <p:cNvSpPr txBox="1"/>
          <p:nvPr/>
        </p:nvSpPr>
        <p:spPr>
          <a:xfrm>
            <a:off x="13934450" y="5261788"/>
            <a:ext cx="3617364" cy="5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Price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86086" y="5988352"/>
            <a:ext cx="3574288" cy="85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3010" y="5373481"/>
            <a:ext cx="3617364" cy="5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Review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52637" y="5988352"/>
            <a:ext cx="3574288" cy="85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0.0/5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09561" y="5373481"/>
            <a:ext cx="3617364" cy="5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Rating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32966" y="4969285"/>
            <a:ext cx="4180727" cy="2323884"/>
            <a:chOff x="0" y="0"/>
            <a:chExt cx="1427939" cy="79372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7939" cy="793729"/>
            </a:xfrm>
            <a:custGeom>
              <a:avLst/>
              <a:gdLst/>
              <a:ahLst/>
              <a:cxnLst/>
              <a:rect l="l" t="t" r="r" b="b"/>
              <a:pathLst>
                <a:path w="1427939" h="793729">
                  <a:moveTo>
                    <a:pt x="94442" y="0"/>
                  </a:moveTo>
                  <a:lnTo>
                    <a:pt x="1333497" y="0"/>
                  </a:lnTo>
                  <a:cubicBezTo>
                    <a:pt x="1358544" y="0"/>
                    <a:pt x="1382566" y="9950"/>
                    <a:pt x="1400277" y="27662"/>
                  </a:cubicBezTo>
                  <a:cubicBezTo>
                    <a:pt x="1417989" y="45373"/>
                    <a:pt x="1427939" y="69395"/>
                    <a:pt x="1427939" y="94442"/>
                  </a:cubicBezTo>
                  <a:lnTo>
                    <a:pt x="1427939" y="699286"/>
                  </a:lnTo>
                  <a:cubicBezTo>
                    <a:pt x="1427939" y="724334"/>
                    <a:pt x="1417989" y="748356"/>
                    <a:pt x="1400277" y="766067"/>
                  </a:cubicBezTo>
                  <a:cubicBezTo>
                    <a:pt x="1382566" y="783779"/>
                    <a:pt x="1358544" y="793729"/>
                    <a:pt x="1333497" y="793729"/>
                  </a:cubicBezTo>
                  <a:lnTo>
                    <a:pt x="94442" y="793729"/>
                  </a:lnTo>
                  <a:cubicBezTo>
                    <a:pt x="69395" y="793729"/>
                    <a:pt x="45373" y="783779"/>
                    <a:pt x="27662" y="766067"/>
                  </a:cubicBezTo>
                  <a:cubicBezTo>
                    <a:pt x="9950" y="748356"/>
                    <a:pt x="0" y="724334"/>
                    <a:pt x="0" y="699286"/>
                  </a:cubicBezTo>
                  <a:lnTo>
                    <a:pt x="0" y="94442"/>
                  </a:lnTo>
                  <a:cubicBezTo>
                    <a:pt x="0" y="69395"/>
                    <a:pt x="9950" y="45373"/>
                    <a:pt x="27662" y="27662"/>
                  </a:cubicBezTo>
                  <a:cubicBezTo>
                    <a:pt x="45373" y="9950"/>
                    <a:pt x="69395" y="0"/>
                    <a:pt x="94442" y="0"/>
                  </a:cubicBezTo>
                  <a:close/>
                </a:path>
              </a:pathLst>
            </a:custGeom>
            <a:solidFill>
              <a:srgbClr val="F5EFE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427939" cy="831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57816" y="5941721"/>
            <a:ext cx="3574288" cy="85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00%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4740" y="5326850"/>
            <a:ext cx="3617364" cy="542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Recommendation </a:t>
            </a:r>
          </a:p>
        </p:txBody>
      </p:sp>
      <p:sp>
        <p:nvSpPr>
          <p:cNvPr id="33" name="Freeform 33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4482700"/>
            <a:ext cx="8115300" cy="2173612"/>
            <a:chOff x="0" y="0"/>
            <a:chExt cx="3291764" cy="881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1764" cy="881670"/>
            </a:xfrm>
            <a:custGeom>
              <a:avLst/>
              <a:gdLst/>
              <a:ahLst/>
              <a:cxnLst/>
              <a:rect l="l" t="t" r="r" b="b"/>
              <a:pathLst>
                <a:path w="3291764" h="881670">
                  <a:moveTo>
                    <a:pt x="48654" y="0"/>
                  </a:moveTo>
                  <a:lnTo>
                    <a:pt x="3243110" y="0"/>
                  </a:lnTo>
                  <a:cubicBezTo>
                    <a:pt x="3269981" y="0"/>
                    <a:pt x="3291764" y="21783"/>
                    <a:pt x="3291764" y="48654"/>
                  </a:cubicBezTo>
                  <a:lnTo>
                    <a:pt x="3291764" y="833017"/>
                  </a:lnTo>
                  <a:cubicBezTo>
                    <a:pt x="3291764" y="859887"/>
                    <a:pt x="3269981" y="881670"/>
                    <a:pt x="3243110" y="881670"/>
                  </a:cubicBezTo>
                  <a:lnTo>
                    <a:pt x="48654" y="881670"/>
                  </a:lnTo>
                  <a:cubicBezTo>
                    <a:pt x="21783" y="881670"/>
                    <a:pt x="0" y="859887"/>
                    <a:pt x="0" y="833017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91764" cy="919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6861858"/>
            <a:ext cx="8115300" cy="2173612"/>
            <a:chOff x="0" y="0"/>
            <a:chExt cx="3291764" cy="881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91764" cy="881670"/>
            </a:xfrm>
            <a:custGeom>
              <a:avLst/>
              <a:gdLst/>
              <a:ahLst/>
              <a:cxnLst/>
              <a:rect l="l" t="t" r="r" b="b"/>
              <a:pathLst>
                <a:path w="3291764" h="881670">
                  <a:moveTo>
                    <a:pt x="48654" y="0"/>
                  </a:moveTo>
                  <a:lnTo>
                    <a:pt x="3243110" y="0"/>
                  </a:lnTo>
                  <a:cubicBezTo>
                    <a:pt x="3269981" y="0"/>
                    <a:pt x="3291764" y="21783"/>
                    <a:pt x="3291764" y="48654"/>
                  </a:cubicBezTo>
                  <a:lnTo>
                    <a:pt x="3291764" y="833017"/>
                  </a:lnTo>
                  <a:cubicBezTo>
                    <a:pt x="3291764" y="859887"/>
                    <a:pt x="3269981" y="881670"/>
                    <a:pt x="3243110" y="881670"/>
                  </a:cubicBezTo>
                  <a:lnTo>
                    <a:pt x="48654" y="881670"/>
                  </a:lnTo>
                  <a:cubicBezTo>
                    <a:pt x="21783" y="881670"/>
                    <a:pt x="0" y="859887"/>
                    <a:pt x="0" y="833017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5EFE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291764" cy="919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369089" y="1028700"/>
            <a:ext cx="4085681" cy="2347410"/>
          </a:xfrm>
          <a:custGeom>
            <a:avLst/>
            <a:gdLst/>
            <a:ahLst/>
            <a:cxnLst/>
            <a:rect l="l" t="t" r="r" b="b"/>
            <a:pathLst>
              <a:path w="4085681" h="2347410">
                <a:moveTo>
                  <a:pt x="0" y="0"/>
                </a:moveTo>
                <a:lnTo>
                  <a:pt x="4085681" y="0"/>
                </a:lnTo>
                <a:lnTo>
                  <a:pt x="4085681" y="2347410"/>
                </a:lnTo>
                <a:lnTo>
                  <a:pt x="0" y="2347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6226105">
            <a:off x="1408639" y="2827840"/>
            <a:ext cx="1205212" cy="1727902"/>
          </a:xfrm>
          <a:custGeom>
            <a:avLst/>
            <a:gdLst/>
            <a:ahLst/>
            <a:cxnLst/>
            <a:rect l="l" t="t" r="r" b="b"/>
            <a:pathLst>
              <a:path w="1205212" h="1727902">
                <a:moveTo>
                  <a:pt x="0" y="0"/>
                </a:moveTo>
                <a:lnTo>
                  <a:pt x="1205212" y="0"/>
                </a:lnTo>
                <a:lnTo>
                  <a:pt x="1205212" y="1727902"/>
                </a:lnTo>
                <a:lnTo>
                  <a:pt x="0" y="1727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9623476" y="5153740"/>
            <a:ext cx="7156349" cy="35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Great TV, picture quality .....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23476" y="7616891"/>
            <a:ext cx="7156349" cy="350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3"/>
              </a:lnSpc>
              <a:spcBef>
                <a:spcPct val="0"/>
              </a:spcBef>
            </a:pPr>
            <a:r>
              <a:rPr lang="en-US" sz="202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complaints, different tv .....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1389793"/>
            <a:ext cx="9144000" cy="244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72"/>
              </a:lnSpc>
            </a:pPr>
            <a:r>
              <a:rPr lang="en-US" sz="8471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How Do People Feel?"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23476" y="4596892"/>
            <a:ext cx="2544550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Top Pros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23476" y="7109528"/>
            <a:ext cx="2544550" cy="42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Top Cons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F247CFA3-AC0C-B210-E0A0-51B7EA869E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452447"/>
              </p:ext>
            </p:extLst>
          </p:nvPr>
        </p:nvGraphicFramePr>
        <p:xfrm>
          <a:off x="149479" y="3994272"/>
          <a:ext cx="9120026" cy="5213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78289" y="3459889"/>
            <a:ext cx="5827297" cy="4466007"/>
            <a:chOff x="0" y="0"/>
            <a:chExt cx="1688392" cy="12939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392" cy="1293974"/>
            </a:xfrm>
            <a:custGeom>
              <a:avLst/>
              <a:gdLst/>
              <a:ahLst/>
              <a:cxnLst/>
              <a:rect l="l" t="t" r="r" b="b"/>
              <a:pathLst>
                <a:path w="1688392" h="1293974">
                  <a:moveTo>
                    <a:pt x="67757" y="0"/>
                  </a:moveTo>
                  <a:lnTo>
                    <a:pt x="1620635" y="0"/>
                  </a:lnTo>
                  <a:cubicBezTo>
                    <a:pt x="1658056" y="0"/>
                    <a:pt x="1688392" y="30336"/>
                    <a:pt x="1688392" y="67757"/>
                  </a:cubicBezTo>
                  <a:lnTo>
                    <a:pt x="1688392" y="1226217"/>
                  </a:lnTo>
                  <a:cubicBezTo>
                    <a:pt x="1688392" y="1244188"/>
                    <a:pt x="1681253" y="1261422"/>
                    <a:pt x="1668546" y="1274128"/>
                  </a:cubicBezTo>
                  <a:cubicBezTo>
                    <a:pt x="1655840" y="1286835"/>
                    <a:pt x="1638605" y="1293974"/>
                    <a:pt x="1620635" y="1293974"/>
                  </a:cubicBezTo>
                  <a:lnTo>
                    <a:pt x="67757" y="1293974"/>
                  </a:lnTo>
                  <a:cubicBezTo>
                    <a:pt x="49786" y="1293974"/>
                    <a:pt x="32552" y="1286835"/>
                    <a:pt x="19845" y="1274128"/>
                  </a:cubicBezTo>
                  <a:cubicBezTo>
                    <a:pt x="7139" y="1261422"/>
                    <a:pt x="0" y="1244188"/>
                    <a:pt x="0" y="1226217"/>
                  </a:cubicBezTo>
                  <a:lnTo>
                    <a:pt x="0" y="67757"/>
                  </a:lnTo>
                  <a:cubicBezTo>
                    <a:pt x="0" y="49786"/>
                    <a:pt x="7139" y="32552"/>
                    <a:pt x="19845" y="19845"/>
                  </a:cubicBezTo>
                  <a:cubicBezTo>
                    <a:pt x="32552" y="7139"/>
                    <a:pt x="49786" y="0"/>
                    <a:pt x="67757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8392" cy="1332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82413" y="3459889"/>
            <a:ext cx="5827297" cy="4466007"/>
            <a:chOff x="0" y="0"/>
            <a:chExt cx="1688392" cy="1293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88392" cy="1293974"/>
            </a:xfrm>
            <a:custGeom>
              <a:avLst/>
              <a:gdLst/>
              <a:ahLst/>
              <a:cxnLst/>
              <a:rect l="l" t="t" r="r" b="b"/>
              <a:pathLst>
                <a:path w="1688392" h="1293974">
                  <a:moveTo>
                    <a:pt x="67757" y="0"/>
                  </a:moveTo>
                  <a:lnTo>
                    <a:pt x="1620635" y="0"/>
                  </a:lnTo>
                  <a:cubicBezTo>
                    <a:pt x="1658056" y="0"/>
                    <a:pt x="1688392" y="30336"/>
                    <a:pt x="1688392" y="67757"/>
                  </a:cubicBezTo>
                  <a:lnTo>
                    <a:pt x="1688392" y="1226217"/>
                  </a:lnTo>
                  <a:cubicBezTo>
                    <a:pt x="1688392" y="1244188"/>
                    <a:pt x="1681253" y="1261422"/>
                    <a:pt x="1668546" y="1274128"/>
                  </a:cubicBezTo>
                  <a:cubicBezTo>
                    <a:pt x="1655840" y="1286835"/>
                    <a:pt x="1638605" y="1293974"/>
                    <a:pt x="1620635" y="1293974"/>
                  </a:cubicBezTo>
                  <a:lnTo>
                    <a:pt x="67757" y="1293974"/>
                  </a:lnTo>
                  <a:cubicBezTo>
                    <a:pt x="49786" y="1293974"/>
                    <a:pt x="32552" y="1286835"/>
                    <a:pt x="19845" y="1274128"/>
                  </a:cubicBezTo>
                  <a:cubicBezTo>
                    <a:pt x="7139" y="1261422"/>
                    <a:pt x="0" y="1244188"/>
                    <a:pt x="0" y="1226217"/>
                  </a:cubicBezTo>
                  <a:lnTo>
                    <a:pt x="0" y="67757"/>
                  </a:lnTo>
                  <a:cubicBezTo>
                    <a:pt x="0" y="49786"/>
                    <a:pt x="7139" y="32552"/>
                    <a:pt x="19845" y="19845"/>
                  </a:cubicBezTo>
                  <a:cubicBezTo>
                    <a:pt x="32552" y="7139"/>
                    <a:pt x="49786" y="0"/>
                    <a:pt x="67757" y="0"/>
                  </a:cubicBezTo>
                  <a:close/>
                </a:path>
              </a:pathLst>
            </a:custGeom>
            <a:solidFill>
              <a:srgbClr val="F5EFE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88392" cy="1332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316282" y="4395381"/>
            <a:ext cx="3479161" cy="7061029"/>
          </a:xfrm>
          <a:custGeom>
            <a:avLst/>
            <a:gdLst/>
            <a:ahLst/>
            <a:cxnLst/>
            <a:rect l="l" t="t" r="r" b="b"/>
            <a:pathLst>
              <a:path w="3479161" h="7061029">
                <a:moveTo>
                  <a:pt x="0" y="0"/>
                </a:moveTo>
                <a:lnTo>
                  <a:pt x="3479161" y="0"/>
                </a:lnTo>
                <a:lnTo>
                  <a:pt x="3479161" y="7061029"/>
                </a:lnTo>
                <a:lnTo>
                  <a:pt x="0" y="7061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15073370" y="4822912"/>
            <a:ext cx="4084056" cy="8444476"/>
          </a:xfrm>
          <a:custGeom>
            <a:avLst/>
            <a:gdLst/>
            <a:ahLst/>
            <a:cxnLst/>
            <a:rect l="l" t="t" r="r" b="b"/>
            <a:pathLst>
              <a:path w="4084056" h="8444476">
                <a:moveTo>
                  <a:pt x="0" y="0"/>
                </a:moveTo>
                <a:lnTo>
                  <a:pt x="4084055" y="0"/>
                </a:lnTo>
                <a:lnTo>
                  <a:pt x="4084055" y="8444476"/>
                </a:lnTo>
                <a:lnTo>
                  <a:pt x="0" y="8444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3162879" y="4173554"/>
            <a:ext cx="4858118" cy="3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8"/>
              </a:lnSpc>
              <a:spcBef>
                <a:spcPct val="0"/>
              </a:spcBef>
            </a:pPr>
            <a:r>
              <a:rPr lang="en-US" sz="217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“Sample Customer Comment...”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25887" y="7096222"/>
            <a:ext cx="4795110" cy="35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8"/>
              </a:lnSpc>
              <a:spcBef>
                <a:spcPct val="0"/>
              </a:spcBef>
            </a:pPr>
            <a:r>
              <a:rPr lang="en-US" sz="217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— </a:t>
            </a: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KenssB</a:t>
            </a:r>
            <a:r>
              <a:rPr lang="en-US" sz="217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★★★★★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47075" y="629257"/>
            <a:ext cx="11235271" cy="2309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What Customers Are Saying</a:t>
            </a:r>
          </a:p>
        </p:txBody>
      </p:sp>
      <p:sp>
        <p:nvSpPr>
          <p:cNvPr id="19" name="Freeform 19"/>
          <p:cNvSpPr/>
          <p:nvPr/>
        </p:nvSpPr>
        <p:spPr>
          <a:xfrm rot="-6226105">
            <a:off x="1896630" y="683875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2" y="0"/>
                </a:lnTo>
                <a:lnTo>
                  <a:pt x="1501462" y="2152635"/>
                </a:lnTo>
                <a:lnTo>
                  <a:pt x="0" y="2152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TextBox 20"/>
          <p:cNvSpPr txBox="1"/>
          <p:nvPr/>
        </p:nvSpPr>
        <p:spPr>
          <a:xfrm>
            <a:off x="10215252" y="4173554"/>
            <a:ext cx="4858118" cy="3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48"/>
              </a:lnSpc>
              <a:spcBef>
                <a:spcPct val="0"/>
              </a:spcBef>
            </a:pPr>
            <a:r>
              <a:rPr lang="en-US" sz="2177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“Sample Customer Comment...”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78260" y="7096222"/>
            <a:ext cx="4795110" cy="37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8"/>
              </a:lnSpc>
              <a:spcBef>
                <a:spcPct val="0"/>
              </a:spcBef>
            </a:pPr>
            <a:r>
              <a:rPr lang="en-US" sz="21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— KenB ★★★★★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4F9F2ECF-F242-C4AE-B2AC-0F5CE21C73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796647"/>
              </p:ext>
            </p:extLst>
          </p:nvPr>
        </p:nvGraphicFramePr>
        <p:xfrm>
          <a:off x="10763722" y="1455335"/>
          <a:ext cx="5839447" cy="7558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256" y="3773621"/>
            <a:ext cx="8115300" cy="4864264"/>
            <a:chOff x="0" y="0"/>
            <a:chExt cx="3291764" cy="19730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1764" cy="1973064"/>
            </a:xfrm>
            <a:custGeom>
              <a:avLst/>
              <a:gdLst/>
              <a:ahLst/>
              <a:cxnLst/>
              <a:rect l="l" t="t" r="r" b="b"/>
              <a:pathLst>
                <a:path w="3291764" h="1973064">
                  <a:moveTo>
                    <a:pt x="48654" y="0"/>
                  </a:moveTo>
                  <a:lnTo>
                    <a:pt x="3243110" y="0"/>
                  </a:lnTo>
                  <a:cubicBezTo>
                    <a:pt x="3269981" y="0"/>
                    <a:pt x="3291764" y="21783"/>
                    <a:pt x="3291764" y="48654"/>
                  </a:cubicBezTo>
                  <a:lnTo>
                    <a:pt x="3291764" y="1924411"/>
                  </a:lnTo>
                  <a:cubicBezTo>
                    <a:pt x="3291764" y="1951281"/>
                    <a:pt x="3269981" y="1973064"/>
                    <a:pt x="3243110" y="1973064"/>
                  </a:cubicBezTo>
                  <a:lnTo>
                    <a:pt x="48654" y="1973064"/>
                  </a:lnTo>
                  <a:cubicBezTo>
                    <a:pt x="21783" y="1973064"/>
                    <a:pt x="0" y="1951281"/>
                    <a:pt x="0" y="1924411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91764" cy="2011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1068366" y="6613973"/>
            <a:ext cx="3857727" cy="7976504"/>
          </a:xfrm>
          <a:custGeom>
            <a:avLst/>
            <a:gdLst/>
            <a:ahLst/>
            <a:cxnLst/>
            <a:rect l="l" t="t" r="r" b="b"/>
            <a:pathLst>
              <a:path w="3857727" h="7976504">
                <a:moveTo>
                  <a:pt x="3857727" y="0"/>
                </a:moveTo>
                <a:lnTo>
                  <a:pt x="0" y="0"/>
                </a:lnTo>
                <a:lnTo>
                  <a:pt x="0" y="7976504"/>
                </a:lnTo>
                <a:lnTo>
                  <a:pt x="3857727" y="7976504"/>
                </a:lnTo>
                <a:lnTo>
                  <a:pt x="385772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7643152" y="6430619"/>
            <a:ext cx="2993397" cy="7552149"/>
          </a:xfrm>
          <a:custGeom>
            <a:avLst/>
            <a:gdLst/>
            <a:ahLst/>
            <a:cxnLst/>
            <a:rect l="l" t="t" r="r" b="b"/>
            <a:pathLst>
              <a:path w="2993397" h="7552149">
                <a:moveTo>
                  <a:pt x="2993397" y="0"/>
                </a:moveTo>
                <a:lnTo>
                  <a:pt x="0" y="0"/>
                </a:lnTo>
                <a:lnTo>
                  <a:pt x="0" y="7552148"/>
                </a:lnTo>
                <a:lnTo>
                  <a:pt x="2993397" y="7552148"/>
                </a:lnTo>
                <a:lnTo>
                  <a:pt x="29933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860498" y="789819"/>
            <a:ext cx="14628157" cy="426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89"/>
              </a:lnSpc>
            </a:pPr>
            <a:r>
              <a:rPr lang="en-US" sz="8000" dirty="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Rating </a:t>
            </a:r>
          </a:p>
          <a:p>
            <a:pPr algn="l">
              <a:lnSpc>
                <a:spcPts val="11589"/>
              </a:lnSpc>
            </a:pPr>
            <a:r>
              <a:rPr lang="en-US" sz="8000" dirty="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Distribution</a:t>
            </a:r>
          </a:p>
          <a:p>
            <a:pPr algn="l">
              <a:lnSpc>
                <a:spcPts val="11589"/>
              </a:lnSpc>
            </a:pPr>
            <a:endParaRPr lang="en-US" sz="8000" dirty="0">
              <a:solidFill>
                <a:srgbClr val="FFFFFF"/>
              </a:solidFill>
              <a:latin typeface="チェックポイント"/>
              <a:ea typeface="チェックポイント"/>
              <a:cs typeface="チェックポイント"/>
              <a:sym typeface="チェックポイント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792032" y="7813944"/>
            <a:ext cx="2991936" cy="1647882"/>
          </a:xfrm>
          <a:custGeom>
            <a:avLst/>
            <a:gdLst/>
            <a:ahLst/>
            <a:cxnLst/>
            <a:rect l="l" t="t" r="r" b="b"/>
            <a:pathLst>
              <a:path w="2991936" h="1647882">
                <a:moveTo>
                  <a:pt x="0" y="0"/>
                </a:moveTo>
                <a:lnTo>
                  <a:pt x="2991936" y="0"/>
                </a:lnTo>
                <a:lnTo>
                  <a:pt x="2991936" y="1647882"/>
                </a:lnTo>
                <a:lnTo>
                  <a:pt x="0" y="16478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 rot="-6226105">
            <a:off x="7348936" y="706040"/>
            <a:ext cx="1068673" cy="1532148"/>
          </a:xfrm>
          <a:custGeom>
            <a:avLst/>
            <a:gdLst/>
            <a:ahLst/>
            <a:cxnLst/>
            <a:rect l="l" t="t" r="r" b="b"/>
            <a:pathLst>
              <a:path w="1068673" h="1532148">
                <a:moveTo>
                  <a:pt x="0" y="0"/>
                </a:moveTo>
                <a:lnTo>
                  <a:pt x="1068673" y="0"/>
                </a:lnTo>
                <a:lnTo>
                  <a:pt x="1068673" y="1532148"/>
                </a:lnTo>
                <a:lnTo>
                  <a:pt x="0" y="15321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2099220" y="4442392"/>
            <a:ext cx="6691372" cy="33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Analyze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9220" y="5560417"/>
            <a:ext cx="5784053" cy="33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Analyze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99220" y="7033073"/>
            <a:ext cx="5784053" cy="33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Analyze 3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365411AD-26BF-07AF-82C7-60A3D7489D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633599"/>
              </p:ext>
            </p:extLst>
          </p:nvPr>
        </p:nvGraphicFramePr>
        <p:xfrm>
          <a:off x="10763722" y="1455335"/>
          <a:ext cx="5839447" cy="7558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256" y="3773621"/>
            <a:ext cx="8115300" cy="4864264"/>
            <a:chOff x="0" y="0"/>
            <a:chExt cx="3291764" cy="19730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1764" cy="1973064"/>
            </a:xfrm>
            <a:custGeom>
              <a:avLst/>
              <a:gdLst/>
              <a:ahLst/>
              <a:cxnLst/>
              <a:rect l="l" t="t" r="r" b="b"/>
              <a:pathLst>
                <a:path w="3291764" h="1973064">
                  <a:moveTo>
                    <a:pt x="48654" y="0"/>
                  </a:moveTo>
                  <a:lnTo>
                    <a:pt x="3243110" y="0"/>
                  </a:lnTo>
                  <a:cubicBezTo>
                    <a:pt x="3269981" y="0"/>
                    <a:pt x="3291764" y="21783"/>
                    <a:pt x="3291764" y="48654"/>
                  </a:cubicBezTo>
                  <a:lnTo>
                    <a:pt x="3291764" y="1924411"/>
                  </a:lnTo>
                  <a:cubicBezTo>
                    <a:pt x="3291764" y="1951281"/>
                    <a:pt x="3269981" y="1973064"/>
                    <a:pt x="3243110" y="1973064"/>
                  </a:cubicBezTo>
                  <a:lnTo>
                    <a:pt x="48654" y="1973064"/>
                  </a:lnTo>
                  <a:cubicBezTo>
                    <a:pt x="21783" y="1973064"/>
                    <a:pt x="0" y="1951281"/>
                    <a:pt x="0" y="1924411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91764" cy="2011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1068366" y="6613973"/>
            <a:ext cx="3857727" cy="7976504"/>
          </a:xfrm>
          <a:custGeom>
            <a:avLst/>
            <a:gdLst/>
            <a:ahLst/>
            <a:cxnLst/>
            <a:rect l="l" t="t" r="r" b="b"/>
            <a:pathLst>
              <a:path w="3857727" h="7976504">
                <a:moveTo>
                  <a:pt x="3857727" y="0"/>
                </a:moveTo>
                <a:lnTo>
                  <a:pt x="0" y="0"/>
                </a:lnTo>
                <a:lnTo>
                  <a:pt x="0" y="7976504"/>
                </a:lnTo>
                <a:lnTo>
                  <a:pt x="3857727" y="7976504"/>
                </a:lnTo>
                <a:lnTo>
                  <a:pt x="385772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7643152" y="6430619"/>
            <a:ext cx="2993397" cy="7552149"/>
          </a:xfrm>
          <a:custGeom>
            <a:avLst/>
            <a:gdLst/>
            <a:ahLst/>
            <a:cxnLst/>
            <a:rect l="l" t="t" r="r" b="b"/>
            <a:pathLst>
              <a:path w="2993397" h="7552149">
                <a:moveTo>
                  <a:pt x="2993397" y="0"/>
                </a:moveTo>
                <a:lnTo>
                  <a:pt x="0" y="0"/>
                </a:lnTo>
                <a:lnTo>
                  <a:pt x="0" y="7552148"/>
                </a:lnTo>
                <a:lnTo>
                  <a:pt x="2993397" y="7552148"/>
                </a:lnTo>
                <a:lnTo>
                  <a:pt x="299339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860498" y="789819"/>
            <a:ext cx="14628157" cy="438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89"/>
              </a:lnSpc>
            </a:pPr>
            <a:r>
              <a:rPr lang="en-US" sz="8000" dirty="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Review by </a:t>
            </a:r>
          </a:p>
          <a:p>
            <a:pPr algn="l">
              <a:lnSpc>
                <a:spcPts val="11589"/>
              </a:lnSpc>
            </a:pPr>
            <a:r>
              <a:rPr lang="en-US" sz="8000" dirty="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Used Product</a:t>
            </a:r>
          </a:p>
          <a:p>
            <a:pPr algn="l">
              <a:lnSpc>
                <a:spcPts val="11589"/>
              </a:lnSpc>
            </a:pPr>
            <a:endParaRPr lang="en-US" sz="8000" dirty="0">
              <a:solidFill>
                <a:srgbClr val="FFFFFF"/>
              </a:solidFill>
              <a:latin typeface="チェックポイント"/>
              <a:ea typeface="チェックポイント"/>
              <a:cs typeface="チェックポイント"/>
              <a:sym typeface="チェックポイント"/>
            </a:endParaRPr>
          </a:p>
        </p:txBody>
      </p:sp>
      <p:sp>
        <p:nvSpPr>
          <p:cNvPr id="14" name="Freeform 14"/>
          <p:cNvSpPr/>
          <p:nvPr/>
        </p:nvSpPr>
        <p:spPr>
          <a:xfrm rot="-6226105">
            <a:off x="7348936" y="706040"/>
            <a:ext cx="1068673" cy="1532148"/>
          </a:xfrm>
          <a:custGeom>
            <a:avLst/>
            <a:gdLst/>
            <a:ahLst/>
            <a:cxnLst/>
            <a:rect l="l" t="t" r="r" b="b"/>
            <a:pathLst>
              <a:path w="1068673" h="1532148">
                <a:moveTo>
                  <a:pt x="0" y="0"/>
                </a:moveTo>
                <a:lnTo>
                  <a:pt x="1068673" y="0"/>
                </a:lnTo>
                <a:lnTo>
                  <a:pt x="1068673" y="1532148"/>
                </a:lnTo>
                <a:lnTo>
                  <a:pt x="0" y="1532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2099220" y="4442392"/>
            <a:ext cx="6691372" cy="33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Analyze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9220" y="5560417"/>
            <a:ext cx="5784053" cy="33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Analyze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9220" y="7033073"/>
            <a:ext cx="5784053" cy="33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Analyze 3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D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87256" y="3773621"/>
            <a:ext cx="8115300" cy="4864264"/>
            <a:chOff x="0" y="0"/>
            <a:chExt cx="3291764" cy="19730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1764" cy="1973064"/>
            </a:xfrm>
            <a:custGeom>
              <a:avLst/>
              <a:gdLst/>
              <a:ahLst/>
              <a:cxnLst/>
              <a:rect l="l" t="t" r="r" b="b"/>
              <a:pathLst>
                <a:path w="3291764" h="1973064">
                  <a:moveTo>
                    <a:pt x="48654" y="0"/>
                  </a:moveTo>
                  <a:lnTo>
                    <a:pt x="3243110" y="0"/>
                  </a:lnTo>
                  <a:cubicBezTo>
                    <a:pt x="3269981" y="0"/>
                    <a:pt x="3291764" y="21783"/>
                    <a:pt x="3291764" y="48654"/>
                  </a:cubicBezTo>
                  <a:lnTo>
                    <a:pt x="3291764" y="1924411"/>
                  </a:lnTo>
                  <a:cubicBezTo>
                    <a:pt x="3291764" y="1951281"/>
                    <a:pt x="3269981" y="1973064"/>
                    <a:pt x="3243110" y="1973064"/>
                  </a:cubicBezTo>
                  <a:lnTo>
                    <a:pt x="48654" y="1973064"/>
                  </a:lnTo>
                  <a:cubicBezTo>
                    <a:pt x="21783" y="1973064"/>
                    <a:pt x="0" y="1951281"/>
                    <a:pt x="0" y="1924411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91764" cy="2011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-1068366" y="6613973"/>
            <a:ext cx="3857727" cy="7976504"/>
          </a:xfrm>
          <a:custGeom>
            <a:avLst/>
            <a:gdLst/>
            <a:ahLst/>
            <a:cxnLst/>
            <a:rect l="l" t="t" r="r" b="b"/>
            <a:pathLst>
              <a:path w="3857727" h="7976504">
                <a:moveTo>
                  <a:pt x="3857727" y="0"/>
                </a:moveTo>
                <a:lnTo>
                  <a:pt x="0" y="0"/>
                </a:lnTo>
                <a:lnTo>
                  <a:pt x="0" y="7976504"/>
                </a:lnTo>
                <a:lnTo>
                  <a:pt x="3857727" y="7976504"/>
                </a:lnTo>
                <a:lnTo>
                  <a:pt x="38577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2" name="Freeform 12"/>
          <p:cNvSpPr/>
          <p:nvPr/>
        </p:nvSpPr>
        <p:spPr>
          <a:xfrm flipH="1">
            <a:off x="7643152" y="6430619"/>
            <a:ext cx="2993397" cy="7552149"/>
          </a:xfrm>
          <a:custGeom>
            <a:avLst/>
            <a:gdLst/>
            <a:ahLst/>
            <a:cxnLst/>
            <a:rect l="l" t="t" r="r" b="b"/>
            <a:pathLst>
              <a:path w="2993397" h="7552149">
                <a:moveTo>
                  <a:pt x="2993397" y="0"/>
                </a:moveTo>
                <a:lnTo>
                  <a:pt x="0" y="0"/>
                </a:lnTo>
                <a:lnTo>
                  <a:pt x="0" y="7552148"/>
                </a:lnTo>
                <a:lnTo>
                  <a:pt x="2993397" y="7552148"/>
                </a:lnTo>
                <a:lnTo>
                  <a:pt x="29933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860498" y="789819"/>
            <a:ext cx="14628157" cy="4388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89"/>
              </a:lnSpc>
            </a:pPr>
            <a:r>
              <a:rPr lang="en-US" sz="8000" dirty="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Average </a:t>
            </a:r>
          </a:p>
          <a:p>
            <a:pPr algn="l">
              <a:lnSpc>
                <a:spcPts val="11589"/>
              </a:lnSpc>
            </a:pPr>
            <a:r>
              <a:rPr lang="en-US" sz="8000" dirty="0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Rating Period</a:t>
            </a:r>
          </a:p>
          <a:p>
            <a:pPr algn="l">
              <a:lnSpc>
                <a:spcPts val="11589"/>
              </a:lnSpc>
            </a:pPr>
            <a:endParaRPr lang="en-US" sz="8000" dirty="0">
              <a:solidFill>
                <a:srgbClr val="FFFFFF"/>
              </a:solidFill>
              <a:latin typeface="チェックポイント"/>
              <a:ea typeface="チェックポイント"/>
              <a:cs typeface="チェックポイント"/>
              <a:sym typeface="チェックポイント"/>
            </a:endParaRPr>
          </a:p>
        </p:txBody>
      </p:sp>
      <p:sp>
        <p:nvSpPr>
          <p:cNvPr id="14" name="Freeform 14"/>
          <p:cNvSpPr/>
          <p:nvPr/>
        </p:nvSpPr>
        <p:spPr>
          <a:xfrm rot="-6226105">
            <a:off x="7348936" y="706040"/>
            <a:ext cx="1068673" cy="1532148"/>
          </a:xfrm>
          <a:custGeom>
            <a:avLst/>
            <a:gdLst/>
            <a:ahLst/>
            <a:cxnLst/>
            <a:rect l="l" t="t" r="r" b="b"/>
            <a:pathLst>
              <a:path w="1068673" h="1532148">
                <a:moveTo>
                  <a:pt x="0" y="0"/>
                </a:moveTo>
                <a:lnTo>
                  <a:pt x="1068673" y="0"/>
                </a:lnTo>
                <a:lnTo>
                  <a:pt x="1068673" y="1532148"/>
                </a:lnTo>
                <a:lnTo>
                  <a:pt x="0" y="1532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2099220" y="4442392"/>
            <a:ext cx="6691372" cy="33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Analyze 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99220" y="5560417"/>
            <a:ext cx="5784053" cy="33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Analyze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9220" y="7033073"/>
            <a:ext cx="5784053" cy="33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3"/>
              </a:lnSpc>
              <a:spcBef>
                <a:spcPct val="0"/>
              </a:spcBef>
            </a:pPr>
            <a:r>
              <a:rPr lang="en-US" sz="202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Analyze 3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5B0E8ABE-2CCB-BEF1-27B9-233920A82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059665"/>
              </p:ext>
            </p:extLst>
          </p:nvPr>
        </p:nvGraphicFramePr>
        <p:xfrm>
          <a:off x="10763722" y="1455335"/>
          <a:ext cx="5839447" cy="7558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0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94284" y="-382525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887299"/>
            <a:ext cx="5216988" cy="6371001"/>
            <a:chOff x="0" y="0"/>
            <a:chExt cx="1688392" cy="2061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8392" cy="2061869"/>
            </a:xfrm>
            <a:custGeom>
              <a:avLst/>
              <a:gdLst/>
              <a:ahLst/>
              <a:cxnLst/>
              <a:rect l="l" t="t" r="r" b="b"/>
              <a:pathLst>
                <a:path w="1688392" h="2061869">
                  <a:moveTo>
                    <a:pt x="75683" y="0"/>
                  </a:moveTo>
                  <a:lnTo>
                    <a:pt x="1612709" y="0"/>
                  </a:lnTo>
                  <a:cubicBezTo>
                    <a:pt x="1654507" y="0"/>
                    <a:pt x="1688392" y="33884"/>
                    <a:pt x="1688392" y="75683"/>
                  </a:cubicBezTo>
                  <a:lnTo>
                    <a:pt x="1688392" y="1986186"/>
                  </a:lnTo>
                  <a:cubicBezTo>
                    <a:pt x="1688392" y="2006258"/>
                    <a:pt x="1680418" y="2025509"/>
                    <a:pt x="1666225" y="2039702"/>
                  </a:cubicBezTo>
                  <a:cubicBezTo>
                    <a:pt x="1652032" y="2053895"/>
                    <a:pt x="1632781" y="2061869"/>
                    <a:pt x="1612709" y="2061869"/>
                  </a:cubicBezTo>
                  <a:lnTo>
                    <a:pt x="75683" y="2061869"/>
                  </a:lnTo>
                  <a:cubicBezTo>
                    <a:pt x="55611" y="2061869"/>
                    <a:pt x="36360" y="2053895"/>
                    <a:pt x="22167" y="2039702"/>
                  </a:cubicBezTo>
                  <a:cubicBezTo>
                    <a:pt x="7974" y="2025509"/>
                    <a:pt x="0" y="2006258"/>
                    <a:pt x="0" y="1986186"/>
                  </a:cubicBezTo>
                  <a:lnTo>
                    <a:pt x="0" y="75683"/>
                  </a:lnTo>
                  <a:cubicBezTo>
                    <a:pt x="0" y="55611"/>
                    <a:pt x="7974" y="36360"/>
                    <a:pt x="22167" y="22167"/>
                  </a:cubicBezTo>
                  <a:cubicBezTo>
                    <a:pt x="36360" y="7974"/>
                    <a:pt x="55611" y="0"/>
                    <a:pt x="75683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88392" cy="209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35391" y="2887299"/>
            <a:ext cx="5216988" cy="6371001"/>
            <a:chOff x="0" y="0"/>
            <a:chExt cx="1688392" cy="20618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88392" cy="2061869"/>
            </a:xfrm>
            <a:custGeom>
              <a:avLst/>
              <a:gdLst/>
              <a:ahLst/>
              <a:cxnLst/>
              <a:rect l="l" t="t" r="r" b="b"/>
              <a:pathLst>
                <a:path w="1688392" h="2061869">
                  <a:moveTo>
                    <a:pt x="75683" y="0"/>
                  </a:moveTo>
                  <a:lnTo>
                    <a:pt x="1612709" y="0"/>
                  </a:lnTo>
                  <a:cubicBezTo>
                    <a:pt x="1654507" y="0"/>
                    <a:pt x="1688392" y="33884"/>
                    <a:pt x="1688392" y="75683"/>
                  </a:cubicBezTo>
                  <a:lnTo>
                    <a:pt x="1688392" y="1986186"/>
                  </a:lnTo>
                  <a:cubicBezTo>
                    <a:pt x="1688392" y="2006258"/>
                    <a:pt x="1680418" y="2025509"/>
                    <a:pt x="1666225" y="2039702"/>
                  </a:cubicBezTo>
                  <a:cubicBezTo>
                    <a:pt x="1652032" y="2053895"/>
                    <a:pt x="1632781" y="2061869"/>
                    <a:pt x="1612709" y="2061869"/>
                  </a:cubicBezTo>
                  <a:lnTo>
                    <a:pt x="75683" y="2061869"/>
                  </a:lnTo>
                  <a:cubicBezTo>
                    <a:pt x="55611" y="2061869"/>
                    <a:pt x="36360" y="2053895"/>
                    <a:pt x="22167" y="2039702"/>
                  </a:cubicBezTo>
                  <a:cubicBezTo>
                    <a:pt x="7974" y="2025509"/>
                    <a:pt x="0" y="2006258"/>
                    <a:pt x="0" y="1986186"/>
                  </a:cubicBezTo>
                  <a:lnTo>
                    <a:pt x="0" y="75683"/>
                  </a:lnTo>
                  <a:cubicBezTo>
                    <a:pt x="0" y="55611"/>
                    <a:pt x="7974" y="36360"/>
                    <a:pt x="22167" y="22167"/>
                  </a:cubicBezTo>
                  <a:cubicBezTo>
                    <a:pt x="36360" y="7974"/>
                    <a:pt x="55611" y="0"/>
                    <a:pt x="75683" y="0"/>
                  </a:cubicBezTo>
                  <a:close/>
                </a:path>
              </a:pathLst>
            </a:custGeom>
            <a:solidFill>
              <a:srgbClr val="F5EFE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88392" cy="209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42312" y="2887299"/>
            <a:ext cx="5216988" cy="6371001"/>
            <a:chOff x="0" y="0"/>
            <a:chExt cx="1688392" cy="20618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88392" cy="2061869"/>
            </a:xfrm>
            <a:custGeom>
              <a:avLst/>
              <a:gdLst/>
              <a:ahLst/>
              <a:cxnLst/>
              <a:rect l="l" t="t" r="r" b="b"/>
              <a:pathLst>
                <a:path w="1688392" h="2061869">
                  <a:moveTo>
                    <a:pt x="75683" y="0"/>
                  </a:moveTo>
                  <a:lnTo>
                    <a:pt x="1612709" y="0"/>
                  </a:lnTo>
                  <a:cubicBezTo>
                    <a:pt x="1654507" y="0"/>
                    <a:pt x="1688392" y="33884"/>
                    <a:pt x="1688392" y="75683"/>
                  </a:cubicBezTo>
                  <a:lnTo>
                    <a:pt x="1688392" y="1986186"/>
                  </a:lnTo>
                  <a:cubicBezTo>
                    <a:pt x="1688392" y="2006258"/>
                    <a:pt x="1680418" y="2025509"/>
                    <a:pt x="1666225" y="2039702"/>
                  </a:cubicBezTo>
                  <a:cubicBezTo>
                    <a:pt x="1652032" y="2053895"/>
                    <a:pt x="1632781" y="2061869"/>
                    <a:pt x="1612709" y="2061869"/>
                  </a:cubicBezTo>
                  <a:lnTo>
                    <a:pt x="75683" y="2061869"/>
                  </a:lnTo>
                  <a:cubicBezTo>
                    <a:pt x="55611" y="2061869"/>
                    <a:pt x="36360" y="2053895"/>
                    <a:pt x="22167" y="2039702"/>
                  </a:cubicBezTo>
                  <a:cubicBezTo>
                    <a:pt x="7974" y="2025509"/>
                    <a:pt x="0" y="2006258"/>
                    <a:pt x="0" y="1986186"/>
                  </a:cubicBezTo>
                  <a:lnTo>
                    <a:pt x="0" y="75683"/>
                  </a:lnTo>
                  <a:cubicBezTo>
                    <a:pt x="0" y="55611"/>
                    <a:pt x="7974" y="36360"/>
                    <a:pt x="22167" y="22167"/>
                  </a:cubicBezTo>
                  <a:cubicBezTo>
                    <a:pt x="36360" y="7974"/>
                    <a:pt x="55611" y="0"/>
                    <a:pt x="75683" y="0"/>
                  </a:cubicBezTo>
                  <a:close/>
                </a:path>
              </a:pathLst>
            </a:custGeom>
            <a:solidFill>
              <a:srgbClr val="FFDE59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88392" cy="20999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89006" y="9685514"/>
            <a:ext cx="24066013" cy="1202972"/>
            <a:chOff x="0" y="0"/>
            <a:chExt cx="6338374" cy="3168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38374" cy="316832"/>
            </a:xfrm>
            <a:custGeom>
              <a:avLst/>
              <a:gdLst/>
              <a:ahLst/>
              <a:cxnLst/>
              <a:rect l="l" t="t" r="r" b="b"/>
              <a:pathLst>
                <a:path w="6338374" h="316832">
                  <a:moveTo>
                    <a:pt x="3169187" y="0"/>
                  </a:moveTo>
                  <a:cubicBezTo>
                    <a:pt x="1418893" y="0"/>
                    <a:pt x="0" y="70925"/>
                    <a:pt x="0" y="158416"/>
                  </a:cubicBezTo>
                  <a:cubicBezTo>
                    <a:pt x="0" y="245907"/>
                    <a:pt x="1418893" y="316832"/>
                    <a:pt x="3169187" y="316832"/>
                  </a:cubicBezTo>
                  <a:cubicBezTo>
                    <a:pt x="4919480" y="316832"/>
                    <a:pt x="6338374" y="245907"/>
                    <a:pt x="6338374" y="158416"/>
                  </a:cubicBezTo>
                  <a:cubicBezTo>
                    <a:pt x="6338374" y="70925"/>
                    <a:pt x="4919480" y="0"/>
                    <a:pt x="3169187" y="0"/>
                  </a:cubicBezTo>
                  <a:close/>
                </a:path>
              </a:pathLst>
            </a:custGeom>
            <a:solidFill>
              <a:srgbClr val="FFAC6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94223" y="-8397"/>
              <a:ext cx="5149929" cy="295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086350" y="1066800"/>
            <a:ext cx="8115300" cy="1246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72"/>
              </a:lnSpc>
            </a:pPr>
            <a:r>
              <a:rPr lang="en-US" sz="8471">
                <a:solidFill>
                  <a:srgbClr val="FFFFFF"/>
                </a:solidFill>
                <a:latin typeface="チェックポイント"/>
                <a:ea typeface="チェックポイント"/>
                <a:cs typeface="チェックポイント"/>
                <a:sym typeface="チェックポイント"/>
              </a:rPr>
              <a:t>Conclusion</a:t>
            </a:r>
          </a:p>
        </p:txBody>
      </p:sp>
      <p:sp>
        <p:nvSpPr>
          <p:cNvPr id="18" name="Freeform 18"/>
          <p:cNvSpPr/>
          <p:nvPr/>
        </p:nvSpPr>
        <p:spPr>
          <a:xfrm>
            <a:off x="-1194241" y="804833"/>
            <a:ext cx="3145966" cy="1732718"/>
          </a:xfrm>
          <a:custGeom>
            <a:avLst/>
            <a:gdLst/>
            <a:ahLst/>
            <a:cxnLst/>
            <a:rect l="l" t="t" r="r" b="b"/>
            <a:pathLst>
              <a:path w="3145966" h="1732718">
                <a:moveTo>
                  <a:pt x="0" y="0"/>
                </a:moveTo>
                <a:lnTo>
                  <a:pt x="3145966" y="0"/>
                </a:lnTo>
                <a:lnTo>
                  <a:pt x="3145966" y="1732718"/>
                </a:lnTo>
                <a:lnTo>
                  <a:pt x="0" y="1732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 rot="-6226105">
            <a:off x="16584011" y="5859490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3" y="0"/>
                </a:lnTo>
                <a:lnTo>
                  <a:pt x="1501463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 rot="-6226105">
            <a:off x="27876" y="5859490"/>
            <a:ext cx="1501463" cy="2152634"/>
          </a:xfrm>
          <a:custGeom>
            <a:avLst/>
            <a:gdLst/>
            <a:ahLst/>
            <a:cxnLst/>
            <a:rect l="l" t="t" r="r" b="b"/>
            <a:pathLst>
              <a:path w="1501463" h="2152634">
                <a:moveTo>
                  <a:pt x="0" y="0"/>
                </a:moveTo>
                <a:lnTo>
                  <a:pt x="1501463" y="0"/>
                </a:lnTo>
                <a:lnTo>
                  <a:pt x="1501463" y="2152634"/>
                </a:lnTo>
                <a:lnTo>
                  <a:pt x="0" y="2152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reeform 21"/>
          <p:cNvSpPr/>
          <p:nvPr/>
        </p:nvSpPr>
        <p:spPr>
          <a:xfrm>
            <a:off x="16254137" y="313236"/>
            <a:ext cx="1461180" cy="1461180"/>
          </a:xfrm>
          <a:custGeom>
            <a:avLst/>
            <a:gdLst/>
            <a:ahLst/>
            <a:cxnLst/>
            <a:rect l="l" t="t" r="r" b="b"/>
            <a:pathLst>
              <a:path w="1461180" h="1461180">
                <a:moveTo>
                  <a:pt x="0" y="0"/>
                </a:moveTo>
                <a:lnTo>
                  <a:pt x="1461180" y="0"/>
                </a:lnTo>
                <a:lnTo>
                  <a:pt x="1461180" y="1461180"/>
                </a:lnTo>
                <a:lnTo>
                  <a:pt x="0" y="1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127</Words>
  <Application>Microsoft Office PowerPoint</Application>
  <PresentationFormat>Custom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Inter Medium</vt:lpstr>
      <vt:lpstr>Calibri</vt:lpstr>
      <vt:lpstr>Inter Bold</vt:lpstr>
      <vt:lpstr>チェックポイント</vt:lpstr>
      <vt:lpstr>Poppins Bold</vt:lpstr>
      <vt:lpstr>Poppins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By Howard Ong</dc:title>
  <cp:lastModifiedBy>RIECKY SYARIEF POERWADIREDJA</cp:lastModifiedBy>
  <cp:revision>11</cp:revision>
  <dcterms:created xsi:type="dcterms:W3CDTF">2006-08-16T00:00:00Z</dcterms:created>
  <dcterms:modified xsi:type="dcterms:W3CDTF">2025-07-05T05:40:22Z</dcterms:modified>
  <dc:identifier>DAGsATGDyxo</dc:identifier>
</cp:coreProperties>
</file>